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8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73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B238F-686C-4F70-9D18-BF69410E7940}" v="3" dt="2026-02-19T15:56:31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149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Cervantes Zambrano" userId="b8a92f492d65da4d" providerId="LiveId" clId="{9653830A-D8F9-4509-B4A5-0C97A1827370}"/>
    <pc:docChg chg="delSld">
      <pc:chgData name="Francisco Cervantes Zambrano" userId="b8a92f492d65da4d" providerId="LiveId" clId="{9653830A-D8F9-4509-B4A5-0C97A1827370}" dt="2026-02-19T17:17:09.340" v="0" actId="47"/>
      <pc:docMkLst>
        <pc:docMk/>
      </pc:docMkLst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2909811281" sldId="269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4159652982" sldId="270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4261467117" sldId="271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2290642367" sldId="272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220342923" sldId="274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820571283" sldId="275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535075148" sldId="276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3553666751" sldId="277"/>
        </pc:sldMkLst>
      </pc:sldChg>
      <pc:sldChg chg="del">
        <pc:chgData name="Francisco Cervantes Zambrano" userId="b8a92f492d65da4d" providerId="LiveId" clId="{9653830A-D8F9-4509-B4A5-0C97A1827370}" dt="2026-02-19T17:17:09.340" v="0" actId="47"/>
        <pc:sldMkLst>
          <pc:docMk/>
          <pc:sldMk cId="819919561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30243-DC96-B143-8331-65E7D838D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00D3E4-1862-1587-088F-28960AAC7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4F0EB4-69AC-50FB-EAFC-0BBBD783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2BA45D-7651-AA57-CAB8-C518265F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4EC9D2-041D-0855-5E0D-54BACA0F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19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B45DC-7A57-D077-BC0F-0C54A53B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B61197-4DFF-CC5E-BCDB-D599B0F92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9D42CF-F2DF-7E91-9CC3-FF434C56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49D27E-B840-E23E-2C4E-9E75AA44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47D22C-5928-AB0C-0850-12D440C0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759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223910-775A-C7AC-731B-6D3058313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AF35D8-1386-DCB0-4487-03B0A0D5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DD4FCA-AEC0-3005-5AFF-79785C13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E8037C-7697-DB9D-B077-6D1EFBAD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27F3-F038-C249-FF72-E388E79D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8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D0F11-691F-FDB3-0B08-8C302144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6BE1B3-EAAC-75DC-3D11-9FD8A8EA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A3EC89-ACBA-030A-7CBA-C2277FBF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38D44E-78D8-695D-5520-58B3BD57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624CC3-1366-8BE1-9FFC-FF4CAD7D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813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F62AE-494D-A772-264C-1EE223A2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F86763-D5DD-38DB-825E-9EF60A2C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4FC3BA-67D0-D825-E9E1-F9ECDD8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A2088A-673B-B7E5-09F5-5498A0B2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7B81E-27E2-29E5-D114-7AACCAE4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58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EE46B-36DB-9572-9AE3-BDB1FA8F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B89B1-2B36-A8F2-DCBB-490A037AD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B47D2D-FD97-04CF-F9BE-0019F133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9D862F-C177-03BE-19B2-CC6A9C85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439E98-5B04-ABFA-2DD6-9FF6582F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16E308-345A-83EE-4530-96CEDB8A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574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802D8-7E27-D76D-2CF4-06B54A68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5EE2E0-A39D-61A2-75DF-48916C471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64BDC3-A2C0-8C13-692C-83F326CEE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A3598C-7FB6-E2BB-010A-9BD15A50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03D639-79BF-D929-8410-BE7C23C0C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AB9A72-55EB-94CA-107C-F269DD0E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EC3C38-E310-375D-AD40-0F2C3153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7BD77E-D26D-FFD3-E58F-4B702EE7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45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009E-EABD-5215-7320-CE4A8EB9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B4A9ABD-4FFC-85AB-0AD2-2759AE97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923DDB-F5DF-C9C7-9886-FA0E25BD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909439-8A4A-8EDD-8760-8AB91BFB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372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8C08AA-7368-2E15-F0FB-77B003A0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D11CAC-2BB4-936D-FAE0-3EF84956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109AF-910C-E7D1-B626-045BB0C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840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EB18E-8E13-E6B5-C530-DD348694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CDB367-B0C4-DDA1-7067-731DD489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AC1EBD-EA61-8DBE-E34E-5289578B0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0332B6-1436-DB5A-B049-EC0EFF7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699744-F0E6-8162-E870-AB4E3143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DC68AB-1431-08F0-D232-450C4A7A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04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E2707-954F-1379-31CD-911A5506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77FB83-CCDE-CE4D-EE2C-F2E791FDB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E2B81E-D109-E15D-6BDE-752015B5F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A37AF6-33FA-1FC4-E653-C6BC34CD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2204A9-46B2-83FC-D89E-B573EEAC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85F284-6FEF-D9CF-1F45-618AF24D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481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A13856-8BBF-C1AC-2783-7BD7A6B2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333D0B-8A15-9D7D-D8A2-8ACEE0FDC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832E95-B738-0F9A-ADF5-C23361EC2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2412D-8BB0-4C91-80FE-0836A32F99BB}" type="datetimeFigureOut">
              <a:rPr lang="es-MX" smtClean="0"/>
              <a:t>2026-02-19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C9F05-A647-15A3-C746-D6F465A75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A87252-FF66-F3AA-7A49-D236D0398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EBEF7-D462-44E7-B598-5CF4C2C57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452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9E0AA0-55C9-C232-C0FB-64580AD58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4600" b="1" dirty="0">
                <a:ln/>
              </a:rPr>
              <a:t>PROGRAMACIÓN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A1FA47-F602-2324-1A6F-F7CB4EB8E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endParaRPr lang="es-MX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s-MX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DEPARTAMENTO DE SISTEMAS Y COMPUTACIÓN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8D8AF37-9CF2-FAF6-C6CF-0FAE5E30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6"/>
          <a:stretch/>
        </p:blipFill>
        <p:spPr>
          <a:xfrm>
            <a:off x="7951279" y="471748"/>
            <a:ext cx="2650614" cy="255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4B959C3-66E3-9F6C-4A34-FB893B409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028" y="3676230"/>
            <a:ext cx="2709116" cy="2552007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63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8F5052-CCB5-17CF-D6EB-7B9000926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9C7FF-5D37-B47C-7392-E5590641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8C631F-10F0-1783-77DA-1D6EE705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s-MX" sz="2400" b="1" dirty="0" err="1">
                <a:effectLst/>
                <a:latin typeface="Consolas" panose="020B0609020204030204" pitchFamily="49" charset="0"/>
              </a:rPr>
              <a:t>button:active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   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transition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: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background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-color .1s, box-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shadow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 1s;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   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background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-color: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forestgreen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    box-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shadow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: 0 2px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2px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rgba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(0, 0, 0, 0.2)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inset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1425"/>
              </a:lnSpc>
              <a:buNone/>
            </a:pPr>
            <a:endParaRPr lang="es-MX" sz="24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s-MX" sz="2400" b="1" dirty="0">
                <a:effectLst/>
                <a:latin typeface="Consolas" panose="020B0609020204030204" pitchFamily="49" charset="0"/>
              </a:rPr>
            </a:br>
            <a:r>
              <a:rPr lang="es-MX" sz="2400" b="1" dirty="0">
                <a:effectLst/>
                <a:latin typeface="Consolas" panose="020B0609020204030204" pitchFamily="49" charset="0"/>
              </a:rPr>
              <a:t>#mensaje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   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font-size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: 32px;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    color: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indigo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    </a:t>
            </a:r>
            <a:r>
              <a:rPr lang="es-MX" sz="2400" b="1" dirty="0" err="1">
                <a:effectLst/>
                <a:latin typeface="Consolas" panose="020B0609020204030204" pitchFamily="49" charset="0"/>
              </a:rPr>
              <a:t>text-align</a:t>
            </a:r>
            <a:r>
              <a:rPr lang="es-MX" sz="2400" b="1" dirty="0">
                <a:effectLst/>
                <a:latin typeface="Consolas" panose="020B0609020204030204" pitchFamily="49" charset="0"/>
              </a:rPr>
              <a:t>: center;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2400" b="1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1425"/>
              </a:lnSpc>
              <a:buNone/>
            </a:pPr>
            <a:endParaRPr lang="es-MX" sz="240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s-MX" sz="2400" dirty="0">
                <a:solidFill>
                  <a:srgbClr val="FF0000"/>
                </a:solidFill>
              </a:rPr>
              <a:t>/* FIN DEL CÓDIGO FALTANTE */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63FADCE-16EC-2EA7-EE59-5D642A1E1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BFE71D-14F1-51FC-2639-252F72751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45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9E0AA0-55C9-C232-C0FB-64580AD58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MX" sz="4600" b="1" dirty="0">
                <a:ln/>
              </a:rPr>
              <a:t>PROGRAMACIÓN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A1FA47-F602-2324-1A6F-F7CB4EB8E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endParaRPr lang="es-MX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s-MX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DEPARTAMENTO DE SISTEMAS Y COMPUTACIÓN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8D8AF37-9CF2-FAF6-C6CF-0FAE5E30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6"/>
          <a:stretch/>
        </p:blipFill>
        <p:spPr>
          <a:xfrm>
            <a:off x="7951279" y="471748"/>
            <a:ext cx="2650614" cy="255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4B959C3-66E3-9F6C-4A34-FB893B409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028" y="3676230"/>
            <a:ext cx="2709116" cy="2552007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29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B9A92-BEBC-3EBE-B5B8-A52B7A7C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Preparar proyecto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5507B6D-50D6-A900-3AB5-D5FA4658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B66DBAB-CC59-AC56-8EBD-071EB19C3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D5AE698-F8C7-8A22-C8D1-321EF91CAEB4}"/>
              </a:ext>
            </a:extLst>
          </p:cNvPr>
          <p:cNvSpPr txBox="1">
            <a:spLocks/>
          </p:cNvSpPr>
          <p:nvPr/>
        </p:nvSpPr>
        <p:spPr>
          <a:xfrm>
            <a:off x="41052" y="1304561"/>
            <a:ext cx="12192000" cy="852754"/>
          </a:xfrm>
          <a:prstGeom prst="rect">
            <a:avLst/>
          </a:prstGeom>
          <a:noFill/>
          <a:ln>
            <a:noFill/>
          </a:ln>
        </p:spPr>
        <p:txBody>
          <a:bodyPr vert="horz" lIns="252000" tIns="45720" rIns="25200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MX" dirty="0"/>
              <a:t>1. Abrir carpeta del proyecto utilizando Visual Studio </a:t>
            </a:r>
            <a:r>
              <a:rPr lang="es-MX" dirty="0" err="1"/>
              <a:t>Code</a:t>
            </a:r>
            <a:r>
              <a:rPr lang="es-MX" dirty="0"/>
              <a:t> (</a:t>
            </a:r>
            <a:r>
              <a:rPr lang="es-MX" dirty="0" err="1"/>
              <a:t>vscode</a:t>
            </a:r>
            <a:r>
              <a:rPr lang="es-MX" dirty="0"/>
              <a:t>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BB0378-2FD3-0C82-9D75-1C587830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034" y="1489775"/>
            <a:ext cx="493765" cy="4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2DF5F16-A369-B072-BDC6-B5079976A97B}"/>
              </a:ext>
            </a:extLst>
          </p:cNvPr>
          <p:cNvSpPr txBox="1">
            <a:spLocks/>
          </p:cNvSpPr>
          <p:nvPr/>
        </p:nvSpPr>
        <p:spPr>
          <a:xfrm>
            <a:off x="41052" y="1987206"/>
            <a:ext cx="12192000" cy="852754"/>
          </a:xfrm>
          <a:prstGeom prst="rect">
            <a:avLst/>
          </a:prstGeom>
          <a:noFill/>
          <a:ln>
            <a:noFill/>
          </a:ln>
        </p:spPr>
        <p:txBody>
          <a:bodyPr vert="horz" lIns="252000" tIns="45720" rIns="25200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MX" dirty="0"/>
              <a:t>2. Iniciar Live Server para ver los cambios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5E990B-480E-BFD4-7C9D-FCE7D17CD7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306" t="34617" r="1553" b="2042"/>
          <a:stretch/>
        </p:blipFill>
        <p:spPr>
          <a:xfrm>
            <a:off x="533385" y="2873208"/>
            <a:ext cx="4643115" cy="11011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654B84-A7B0-423A-932A-E77CF1B3E4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77" t="14995" r="15444" b="16386"/>
          <a:stretch/>
        </p:blipFill>
        <p:spPr>
          <a:xfrm>
            <a:off x="5668832" y="2777212"/>
            <a:ext cx="5356505" cy="382023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100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CC83-65AF-7557-6B25-CEF7E095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057C3-45AD-F6A7-8723-325025DD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HTML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7FC97-C93F-3678-870D-97230115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137024"/>
            <a:ext cx="12191999" cy="2622033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txtNombre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"Escribe tu nombre"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>
                <a:solidFill>
                  <a:srgbClr val="008000"/>
                </a:solidFill>
                <a:latin typeface="Consolas" panose="020B0609020204030204" pitchFamily="49" charset="0"/>
              </a:rPr>
              <a:t>&lt;!-- INICIA CÓDIGO FALTANTE --&gt;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txtApellido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"Escribe tu apellido"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s-MX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Enviar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FIN DEL CÓDIGO FALTANTE --&gt;</a:t>
            </a:r>
            <a:endParaRPr lang="es-MX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F19AA0B-04FA-7905-E48D-BE32A7CF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86A97A-7B72-CB65-04EA-CF64AA31E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68578F-F136-602C-D85B-09F8F6226B8A}"/>
              </a:ext>
            </a:extLst>
          </p:cNvPr>
          <p:cNvSpPr txBox="1"/>
          <p:nvPr/>
        </p:nvSpPr>
        <p:spPr>
          <a:xfrm>
            <a:off x="92468" y="1637279"/>
            <a:ext cx="3195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/index.html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FA1C05-D6DF-D735-302E-D5F61561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77" t="5382" r="2827" b="7601"/>
          <a:stretch/>
        </p:blipFill>
        <p:spPr>
          <a:xfrm>
            <a:off x="6533235" y="4006920"/>
            <a:ext cx="5075433" cy="2622033"/>
          </a:xfrm>
          <a:prstGeom prst="roundRect">
            <a:avLst>
              <a:gd name="adj" fmla="val 3527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st="50800" dir="5400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76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F938-2B8C-CB94-80B6-6B60797B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8A547-A940-EF96-1AFF-F4F1103C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9A77D-C50F-0A89-6667-DC585EDE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8" y="2137025"/>
            <a:ext cx="6074648" cy="3083696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23B470B-061B-B673-AEAF-000E1B06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95465B-9B34-13D8-2DDE-3C6C32A6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30DEAE-3CEA-3CE9-8EE4-F552A2CABCCE}"/>
              </a:ext>
            </a:extLst>
          </p:cNvPr>
          <p:cNvSpPr txBox="1"/>
          <p:nvPr/>
        </p:nvSpPr>
        <p:spPr>
          <a:xfrm>
            <a:off x="737118" y="1637279"/>
            <a:ext cx="60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/estilo.css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B40113-CF5E-B0E6-21D1-97F903618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74" y="2929900"/>
            <a:ext cx="3895725" cy="12858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B07E0DE-6970-76B1-731E-5F59DE4B5230}"/>
              </a:ext>
            </a:extLst>
          </p:cNvPr>
          <p:cNvSpPr/>
          <p:nvPr/>
        </p:nvSpPr>
        <p:spPr>
          <a:xfrm>
            <a:off x="737117" y="5506948"/>
            <a:ext cx="10871551" cy="1351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Se cambia el color del título principal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h1</a:t>
            </a:r>
            <a:r>
              <a:rPr lang="es-MX" dirty="0">
                <a:solidFill>
                  <a:schemeClr val="tx2"/>
                </a:solidFill>
              </a:rPr>
              <a:t> a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blue</a:t>
            </a:r>
            <a:r>
              <a:rPr lang="es-MX" dirty="0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Se cambia el color del título secundario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h2</a:t>
            </a:r>
            <a:r>
              <a:rPr lang="es-MX" dirty="0">
                <a:solidFill>
                  <a:schemeClr val="tx2"/>
                </a:solidFill>
              </a:rPr>
              <a:t> a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green</a:t>
            </a:r>
            <a:r>
              <a:rPr lang="es-MX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74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EEF5-C779-1AAC-C12D-9E250C6F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50211-1528-11.9482305">
            <a:hlinkClick r:id="" action="ppaction://media"/>
            <a:extLst>
              <a:ext uri="{FF2B5EF4-FFF2-40B4-BE49-F238E27FC236}">
                <a16:creationId xmlns:a16="http://schemas.microsoft.com/office/drawing/2014/main" id="{5807C938-5A87-0EF5-3713-31CB231009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870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2475" y="2382053"/>
            <a:ext cx="4171950" cy="2533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6611FC-8D59-942D-FBDF-38FC0C25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4069EA-99BF-9A97-3E92-65A0AAF34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7" y="2137024"/>
            <a:ext cx="6915358" cy="3226085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s-MX" sz="1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s-MX" sz="1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darkcyan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button:active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s-MX" sz="1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forestgreen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s-MX" sz="1800" dirty="0" err="1">
                <a:solidFill>
                  <a:srgbClr val="E50000"/>
                </a:solidFill>
                <a:latin typeface="Consolas" panose="020B0609020204030204" pitchFamily="49" charset="0"/>
              </a:rPr>
              <a:t>transition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MX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-color </a:t>
            </a:r>
            <a:r>
              <a:rPr lang="es-MX" sz="1800" dirty="0">
                <a:solidFill>
                  <a:srgbClr val="098658"/>
                </a:solidFill>
                <a:latin typeface="Consolas" panose="020B0609020204030204" pitchFamily="49" charset="0"/>
              </a:rPr>
              <a:t>.1s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, box-</a:t>
            </a:r>
            <a:r>
              <a:rPr lang="es-MX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shadow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800" dirty="0">
                <a:solidFill>
                  <a:srgbClr val="098658"/>
                </a:solidFill>
                <a:latin typeface="Consolas" panose="020B0609020204030204" pitchFamily="49" charset="0"/>
              </a:rPr>
              <a:t>.1s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s-MX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0C76D4C-4AE4-B3FA-321F-8EDFD014B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6C8FC1-ABFF-586D-D307-7E83AD219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22E673-D079-2121-1863-856FD7F9E008}"/>
              </a:ext>
            </a:extLst>
          </p:cNvPr>
          <p:cNvSpPr txBox="1"/>
          <p:nvPr/>
        </p:nvSpPr>
        <p:spPr>
          <a:xfrm>
            <a:off x="737118" y="1637279"/>
            <a:ext cx="60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/estilo.css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AF87E6F-A408-30F9-019E-A5743A1CBE0C}"/>
              </a:ext>
            </a:extLst>
          </p:cNvPr>
          <p:cNvSpPr/>
          <p:nvPr/>
        </p:nvSpPr>
        <p:spPr>
          <a:xfrm>
            <a:off x="737117" y="5506948"/>
            <a:ext cx="10871551" cy="1351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Al pasar el puntero del </a:t>
            </a:r>
            <a:r>
              <a:rPr lang="es-MX" i="1" dirty="0">
                <a:solidFill>
                  <a:schemeClr val="tx2"/>
                </a:solidFill>
              </a:rPr>
              <a:t>mouse</a:t>
            </a:r>
            <a:r>
              <a:rPr lang="es-MX" dirty="0">
                <a:solidFill>
                  <a:schemeClr val="tx2"/>
                </a:solidFill>
              </a:rPr>
              <a:t> sobre el botón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: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hover</a:t>
            </a:r>
            <a:r>
              <a:rPr lang="es-MX" dirty="0">
                <a:solidFill>
                  <a:schemeClr val="tx2"/>
                </a:solidFill>
              </a:rPr>
              <a:t>, cambia de color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darkcyan</a:t>
            </a:r>
            <a:r>
              <a:rPr lang="es-MX" dirty="0">
                <a:solidFill>
                  <a:schemeClr val="tx2"/>
                </a:solidFill>
              </a:rPr>
              <a:t> y aparece una sombra.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Al hacer clic en el botón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:active</a:t>
            </a:r>
            <a:r>
              <a:rPr lang="es-MX" dirty="0">
                <a:solidFill>
                  <a:schemeClr val="tx2"/>
                </a:solidFill>
              </a:rPr>
              <a:t>, este cambia de color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forestgreen</a:t>
            </a:r>
            <a:r>
              <a:rPr lang="es-MX" dirty="0">
                <a:solidFill>
                  <a:schemeClr val="tx2"/>
                </a:solidFill>
              </a:rPr>
              <a:t> y la sombra aparece dentro del botón.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El cambio de colores se hace suavemente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transition</a:t>
            </a:r>
            <a:r>
              <a:rPr lang="es-MX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EEF5-C779-1AAC-C12D-9E250C6F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611FC-8D59-942D-FBDF-38FC0C25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4069EA-99BF-9A97-3E92-65A0AAF34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7" y="2137024"/>
            <a:ext cx="4882847" cy="3226085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#mensaje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2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indigo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2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0C76D4C-4AE4-B3FA-321F-8EDFD014B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6C8FC1-ABFF-586D-D307-7E83AD21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22E673-D079-2121-1863-856FD7F9E008}"/>
              </a:ext>
            </a:extLst>
          </p:cNvPr>
          <p:cNvSpPr txBox="1"/>
          <p:nvPr/>
        </p:nvSpPr>
        <p:spPr>
          <a:xfrm>
            <a:off x="737118" y="1637279"/>
            <a:ext cx="60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/estilo.css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AF87E6F-A408-30F9-019E-A5743A1CBE0C}"/>
              </a:ext>
            </a:extLst>
          </p:cNvPr>
          <p:cNvSpPr/>
          <p:nvPr/>
        </p:nvSpPr>
        <p:spPr>
          <a:xfrm>
            <a:off x="737117" y="5506948"/>
            <a:ext cx="10871551" cy="1351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Hacer que el saludo tras hacer clic en el botón se vea de mayor tamaño, con otro color y centrado.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44A884E-072A-66C6-DFD6-2EF32569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834" y="2870614"/>
            <a:ext cx="5618833" cy="13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F32D-D666-1664-7C29-D65EC0AF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3A5AE-7C83-6D96-772E-161B8E30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BA314-A7AE-53D3-418D-5D15C5BA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7" y="2098944"/>
            <a:ext cx="6896582" cy="3226085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#mensaje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Cambios suaves entre los efectos */</a:t>
            </a:r>
            <a:endParaRPr lang="es-MX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es-MX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in-out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es-MX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in-out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es-MX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in-out</a:t>
            </a: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s-MX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90DEA3-9093-D391-D15B-0698687F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BA09A8-965A-E189-4C62-E9630A125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967A6F-3709-10A9-E2FD-61E6E6977DB5}"/>
              </a:ext>
            </a:extLst>
          </p:cNvPr>
          <p:cNvSpPr txBox="1"/>
          <p:nvPr/>
        </p:nvSpPr>
        <p:spPr>
          <a:xfrm>
            <a:off x="737118" y="1637279"/>
            <a:ext cx="60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/estilo.css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A92499-C639-AA04-D4F5-EF40597DE8DA}"/>
              </a:ext>
            </a:extLst>
          </p:cNvPr>
          <p:cNvSpPr/>
          <p:nvPr/>
        </p:nvSpPr>
        <p:spPr>
          <a:xfrm>
            <a:off x="737117" y="5445303"/>
            <a:ext cx="10871551" cy="141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Hacer que el texto se vuelva más pequeño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scale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(0.7)</a:t>
            </a:r>
            <a:r>
              <a:rPr lang="es-MX" dirty="0">
                <a:solidFill>
                  <a:schemeClr val="tx2"/>
                </a:solidFill>
              </a:rPr>
              <a:t>, desenfocado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blur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(6px)</a:t>
            </a:r>
            <a:r>
              <a:rPr lang="es-MX" dirty="0">
                <a:solidFill>
                  <a:schemeClr val="tx2"/>
                </a:solidFill>
              </a:rPr>
              <a:t> y ligeramente transparente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opacity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: 0.7.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La propiedad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transition</a:t>
            </a:r>
            <a:r>
              <a:rPr lang="es-MX" dirty="0">
                <a:solidFill>
                  <a:schemeClr val="tx2"/>
                </a:solidFill>
              </a:rPr>
              <a:t> permite que el cambio entre estados sea suave.</a:t>
            </a:r>
          </a:p>
        </p:txBody>
      </p:sp>
      <p:pic>
        <p:nvPicPr>
          <p:cNvPr id="5" name="20250211-1548-35.2046657">
            <a:hlinkClick r:id="" action="ppaction://media"/>
            <a:extLst>
              <a:ext uri="{FF2B5EF4-FFF2-40B4-BE49-F238E27FC236}">
                <a16:creationId xmlns:a16="http://schemas.microsoft.com/office/drawing/2014/main" id="{8D8DC50D-DE63-2243-3808-06B508621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30864" y="2907587"/>
            <a:ext cx="3777804" cy="12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F32D-D666-1664-7C29-D65EC0AF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3A5AE-7C83-6D96-772E-161B8E30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8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BA314-A7AE-53D3-418D-5D15C5BA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7" y="2098944"/>
            <a:ext cx="6896582" cy="3226085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#mensaje:hover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90DEA3-9093-D391-D15B-0698687F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BA09A8-965A-E189-4C62-E9630A125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967A6F-3709-10A9-E2FD-61E6E6977DB5}"/>
              </a:ext>
            </a:extLst>
          </p:cNvPr>
          <p:cNvSpPr txBox="1"/>
          <p:nvPr/>
        </p:nvSpPr>
        <p:spPr>
          <a:xfrm>
            <a:off x="737118" y="1637279"/>
            <a:ext cx="60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Archivo: </a:t>
            </a:r>
            <a:r>
              <a:rPr lang="es-MX" sz="2400" dirty="0">
                <a:highlight>
                  <a:srgbClr val="C0C0C0"/>
                </a:highlight>
                <a:latin typeface="Consolas" panose="020B0609020204030204" pitchFamily="49" charset="0"/>
              </a:rPr>
              <a:t>/estilo.css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A92499-C639-AA04-D4F5-EF40597DE8DA}"/>
              </a:ext>
            </a:extLst>
          </p:cNvPr>
          <p:cNvSpPr/>
          <p:nvPr/>
        </p:nvSpPr>
        <p:spPr>
          <a:xfrm>
            <a:off x="737117" y="5445303"/>
            <a:ext cx="10871551" cy="1412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MX" dirty="0">
                <a:solidFill>
                  <a:schemeClr val="tx2"/>
                </a:solidFill>
              </a:rPr>
              <a:t>Mediante 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: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hover</a:t>
            </a:r>
            <a:r>
              <a:rPr lang="es-MX" dirty="0">
                <a:solidFill>
                  <a:schemeClr val="tx2"/>
                </a:solidFill>
              </a:rPr>
              <a:t>, se hace que el texto vuelva a su tamaño original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scale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(1)</a:t>
            </a:r>
            <a:r>
              <a:rPr lang="es-MX" dirty="0">
                <a:solidFill>
                  <a:schemeClr val="tx2"/>
                </a:solidFill>
              </a:rPr>
              <a:t>, enfocado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blur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(0)</a:t>
            </a:r>
            <a:r>
              <a:rPr lang="es-MX" dirty="0">
                <a:solidFill>
                  <a:schemeClr val="tx2"/>
                </a:solidFill>
              </a:rPr>
              <a:t> y completamente opaco </a:t>
            </a:r>
            <a:r>
              <a:rPr lang="es-MX" dirty="0" err="1">
                <a:solidFill>
                  <a:schemeClr val="accent5"/>
                </a:solidFill>
                <a:latin typeface="Consolas" panose="020B0609020204030204" pitchFamily="49" charset="0"/>
              </a:rPr>
              <a:t>opacity</a:t>
            </a:r>
            <a:r>
              <a:rPr lang="es-MX" dirty="0">
                <a:solidFill>
                  <a:schemeClr val="accent5"/>
                </a:solidFill>
                <a:latin typeface="Consolas" panose="020B0609020204030204" pitchFamily="49" charset="0"/>
              </a:rPr>
              <a:t>: 1</a:t>
            </a:r>
            <a:r>
              <a:rPr lang="es-MX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20250211-1548-35.2046657">
            <a:hlinkClick r:id="" action="ppaction://media"/>
            <a:extLst>
              <a:ext uri="{FF2B5EF4-FFF2-40B4-BE49-F238E27FC236}">
                <a16:creationId xmlns:a16="http://schemas.microsoft.com/office/drawing/2014/main" id="{8D8DC50D-DE63-2243-3808-06B508621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30864" y="2907587"/>
            <a:ext cx="3777804" cy="12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4B7386-D353-9AF9-73B0-4E1A5E7C9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10A05-9A74-FDEA-FF65-73183A4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9F1360-3FB7-3FDB-BA49-47C37822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&lt;!-- INICIA CÓDIGO FALTANTE --&gt;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b="1" dirty="0"/>
              <a:t>h1 { color: blue; }</a:t>
            </a:r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r>
              <a:rPr lang="es-MX" b="1" dirty="0"/>
              <a:t>h2 { color: </a:t>
            </a:r>
            <a:r>
              <a:rPr lang="es-MX" b="1" dirty="0" err="1"/>
              <a:t>green</a:t>
            </a:r>
            <a:r>
              <a:rPr lang="es-MX" b="1" dirty="0"/>
              <a:t>; }</a:t>
            </a:r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r>
              <a:rPr lang="es-MX" b="1" dirty="0" err="1"/>
              <a:t>button:hover</a:t>
            </a:r>
            <a:r>
              <a:rPr lang="es-MX" b="1" dirty="0"/>
              <a:t> {</a:t>
            </a:r>
          </a:p>
          <a:p>
            <a:pPr marL="0" indent="0">
              <a:buNone/>
            </a:pPr>
            <a:r>
              <a:rPr lang="es-MX" b="1" dirty="0"/>
              <a:t>    </a:t>
            </a:r>
            <a:r>
              <a:rPr lang="es-MX" b="1" dirty="0" err="1"/>
              <a:t>background</a:t>
            </a:r>
            <a:r>
              <a:rPr lang="es-MX" b="1" dirty="0"/>
              <a:t>-color: </a:t>
            </a:r>
            <a:r>
              <a:rPr lang="es-MX" b="1" dirty="0" err="1"/>
              <a:t>darkcyan</a:t>
            </a:r>
            <a:r>
              <a:rPr lang="es-MX" b="1" dirty="0"/>
              <a:t>;</a:t>
            </a:r>
          </a:p>
          <a:p>
            <a:pPr marL="0" indent="0">
              <a:buNone/>
            </a:pPr>
            <a:r>
              <a:rPr lang="es-MX" b="1" dirty="0"/>
              <a:t>    box-</a:t>
            </a:r>
            <a:r>
              <a:rPr lang="es-MX" b="1" dirty="0" err="1"/>
              <a:t>shadow</a:t>
            </a:r>
            <a:r>
              <a:rPr lang="es-MX" b="1" dirty="0"/>
              <a:t>: 0px 3px 0px </a:t>
            </a:r>
            <a:r>
              <a:rPr lang="es-MX" b="1" dirty="0" err="1"/>
              <a:t>rgba</a:t>
            </a:r>
            <a:r>
              <a:rPr lang="es-MX" b="1" dirty="0"/>
              <a:t>(0, 0, 0, 0.2);</a:t>
            </a:r>
          </a:p>
          <a:p>
            <a:pPr marL="0" indent="0">
              <a:buNone/>
            </a:pPr>
            <a:r>
              <a:rPr lang="es-MX" b="1" dirty="0"/>
              <a:t>}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32EE24F-1971-7706-8C65-3E1DAA01A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337" y="23359"/>
            <a:ext cx="1166662" cy="109900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8A2978-CBE8-6E8F-C25B-B4187B96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73628" cy="140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5636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599</Words>
  <Application>Microsoft Office PowerPoint</Application>
  <PresentationFormat>Panorámica</PresentationFormat>
  <Paragraphs>97</Paragraphs>
  <Slides>11</Slides>
  <Notes>0</Notes>
  <HiddenSlides>2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Consolas</vt:lpstr>
      <vt:lpstr>Tema de Office</vt:lpstr>
      <vt:lpstr>PROGRAMACIÓN WEB</vt:lpstr>
      <vt:lpstr>Preparar proyecto</vt:lpstr>
      <vt:lpstr>Código HTML</vt:lpstr>
      <vt:lpstr>Código CSS</vt:lpstr>
      <vt:lpstr>Código CSS</vt:lpstr>
      <vt:lpstr>Código CSS</vt:lpstr>
      <vt:lpstr>Código CSS</vt:lpstr>
      <vt:lpstr>Código CSS</vt:lpstr>
      <vt:lpstr>Código CSS</vt:lpstr>
      <vt:lpstr>Código CSS</vt:lpstr>
      <vt:lpstr>PROGRAMACIÓN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WEB</dc:title>
  <dc:creator>Cesar Amador</dc:creator>
  <cp:lastModifiedBy>Francisco Cervantes Zambrano</cp:lastModifiedBy>
  <cp:revision>21</cp:revision>
  <dcterms:created xsi:type="dcterms:W3CDTF">2025-02-07T19:56:22Z</dcterms:created>
  <dcterms:modified xsi:type="dcterms:W3CDTF">2026-02-19T17:17:17Z</dcterms:modified>
</cp:coreProperties>
</file>